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371072"/>
        <c:axId val="82635008"/>
      </c:barChart>
      <c:catAx>
        <c:axId val="7837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635008"/>
        <c:crosses val="autoZero"/>
        <c:auto val="1"/>
        <c:lblAlgn val="ctr"/>
        <c:lblOffset val="100"/>
        <c:noMultiLvlLbl val="0"/>
      </c:catAx>
      <c:valAx>
        <c:axId val="82635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371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7978686399139868E-2"/>
          <c:y val="2.8450057604185616E-2"/>
          <c:w val="0.89766922585820219"/>
          <c:h val="0.831449075858524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F497D">
                <a:lumMod val="60000"/>
                <a:lumOff val="4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Лист1!$A$1:$D$1</c:f>
              <c:strCache>
                <c:ptCount val="4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23744"/>
        <c:axId val="94225536"/>
      </c:barChart>
      <c:catAx>
        <c:axId val="9422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225536"/>
        <c:crosses val="autoZero"/>
        <c:auto val="1"/>
        <c:lblAlgn val="ctr"/>
        <c:lblOffset val="100"/>
        <c:noMultiLvlLbl val="0"/>
      </c:catAx>
      <c:valAx>
        <c:axId val="94225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42237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12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4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87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88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7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4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12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1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C809-EF5C-40BB-8BE0-D6F31EFBCB8C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0705E-EF35-4869-A30D-E1EA891B1A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85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льга\Downloads\мал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" y="-171400"/>
            <a:ext cx="9128180" cy="6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Аналіз навчальних досягнень за І семестр 2014/2015 н. р.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ЗОШ І-ІІІ ст.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Запитів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ownloads\мал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Мовно-літературний конкурс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ім. Т.Г.Шевченка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місце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Ткач Натан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6Б клас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Галамага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Г.І.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:\DCIM\101MSDCF\DSC02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ownloads\мал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Конкурс знавців української мови ім. П.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Яцика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/>
          </a:bodyPr>
          <a:lstStyle/>
          <a:p>
            <a:r>
              <a:rPr lang="uk-UA" dirty="0" smtClean="0"/>
              <a:t>ІІІ місце </a:t>
            </a:r>
            <a:r>
              <a:rPr lang="uk-UA" dirty="0" err="1" smtClean="0"/>
              <a:t>Коман</a:t>
            </a:r>
            <a:r>
              <a:rPr lang="uk-UA" dirty="0" smtClean="0"/>
              <a:t> Максим 3А клас вчитель Зуб Г.М.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>
            <a:normAutofit/>
          </a:bodyPr>
          <a:lstStyle/>
          <a:p>
            <a:r>
              <a:rPr lang="uk-UA" dirty="0" smtClean="0"/>
              <a:t>ІІІ місце </a:t>
            </a:r>
            <a:r>
              <a:rPr lang="uk-UA" dirty="0" err="1" smtClean="0"/>
              <a:t>Гладьо</a:t>
            </a:r>
            <a:r>
              <a:rPr lang="uk-UA" dirty="0" smtClean="0"/>
              <a:t> Данило 4 клас вчитель </a:t>
            </a:r>
            <a:r>
              <a:rPr lang="uk-UA" dirty="0" err="1" smtClean="0"/>
              <a:t>Швагуляк</a:t>
            </a:r>
            <a:r>
              <a:rPr lang="uk-UA" dirty="0" smtClean="0"/>
              <a:t> В.І.</a:t>
            </a:r>
            <a:endParaRPr lang="ru-RU" dirty="0"/>
          </a:p>
        </p:txBody>
      </p:sp>
      <p:pic>
        <p:nvPicPr>
          <p:cNvPr id="3074" name="Picture 2" descr="H:\DCIM\101MSDCF\DSC0277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1MSDCF\DSC027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ownloads\мал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1"/>
            <a:ext cx="9153727" cy="685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Рейтинг предметів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4292129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82552"/>
                <a:gridCol w="1656184"/>
                <a:gridCol w="1584176"/>
                <a:gridCol w="1584176"/>
                <a:gridCol w="152251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2011/2012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2012/2013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2013/2014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Українська мова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Англійська мова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Математика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Історія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Правознавство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Економіка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73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ownloads\мал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8" y="1"/>
            <a:ext cx="9153728" cy="68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Рейтинг предметів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640679"/>
              </p:ext>
            </p:extLst>
          </p:nvPr>
        </p:nvGraphicFramePr>
        <p:xfrm>
          <a:off x="457200" y="1600200"/>
          <a:ext cx="8229600" cy="2865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54560"/>
                <a:gridCol w="1584176"/>
                <a:gridCol w="1584176"/>
                <a:gridCol w="1656184"/>
                <a:gridCol w="145050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2011/2012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2012/2013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2013/2014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Фізика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Хімія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Біологія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Географія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Інформатика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Християнська етика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8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ownloads\мал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1"/>
            <a:ext cx="9144000" cy="68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Рейтинг школи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666150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Навчальний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Місце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2011/2012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2012/2013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2013/2014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2014/2015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мал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Кількість призових місць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835671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6963967"/>
              </p:ext>
            </p:extLst>
          </p:nvPr>
        </p:nvGraphicFramePr>
        <p:xfrm>
          <a:off x="1187624" y="1484784"/>
          <a:ext cx="72008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65786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ownloads\мал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Хай удача і натхнення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Вас не залишає,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Щирість, радість і завзяття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Вам Бог посилає!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ownloads\мал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0" y="0"/>
            <a:ext cx="91123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3-4 класи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3356992"/>
            <a:ext cx="4254624" cy="2797771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місце – 4 клас – 9,48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місце – 3А клас – 9,26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місце – 3Б клас – 8,82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льга\Documents\Урок мужності\IMG_0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Ольга\Downloads\мал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"/>
            <a:ext cx="9144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5-8 класи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536504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місце – 5Б клас – 9,12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місце – 5А клас – 8,60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місце – 6Б клас – 8,5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місце – 7 клас – 7,72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місце – 6А клас – 7,55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місце – 8Б клас – 7,5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місце – 8А клас – 6,91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\DSC020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02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льга\Downloads\мал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6"/>
            <a:ext cx="9144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9-11 класи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4320480" cy="4525963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місце – 11 клас – 7,79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 місце – 10 клас – 6,81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місце – 9Б клас – 6,73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місце – 9А клас – 5,44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Ольга\Documents\Творча група вчителів хімії\DSC027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ownloads\мал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9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Призери районних олімпіад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628800"/>
            <a:ext cx="43266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 місце Ткач Натан 6Б клас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Байда Л.В.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DCIM\101MSDCF\DSC0277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98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ownloads\мал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Призери районних олімпіад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Фізика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місце Ткач Назар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7 клас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Ярема Б.Л.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DCIM\101MSDCF\DSC027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958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ownloads\мал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Призери районних олімпіад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Хімія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місце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Кудь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Анастасія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Петришин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Н.М.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DCIM\101MSDCF\DSC027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6962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ownloads\мал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Призери районних олімпіад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Біологія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ІІІ місце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Кузьо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Віра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8А клас</a:t>
            </a:r>
          </a:p>
          <a:p>
            <a:pPr marL="0" indent="0"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Вчитель Кулик О.В.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DCIM\101MSDCF\DSC028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404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ownloads\мал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-1"/>
            <a:ext cx="9102436" cy="682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Призери районних олімпіад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4245868" cy="97812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Біологія ІІІ місце </a:t>
            </a:r>
            <a:r>
              <a:rPr lang="uk-UA" dirty="0" err="1" smtClean="0"/>
              <a:t>Лисик</a:t>
            </a:r>
            <a:r>
              <a:rPr lang="uk-UA" dirty="0" smtClean="0"/>
              <a:t> Христина 10 клас вчитель </a:t>
            </a:r>
            <a:r>
              <a:rPr lang="uk-UA" dirty="0" err="1" smtClean="0"/>
              <a:t>Манько</a:t>
            </a:r>
            <a:r>
              <a:rPr lang="uk-UA" dirty="0" smtClean="0"/>
              <a:t> Р.Б.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247455" cy="978123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Біологія ІІІ місце </a:t>
            </a:r>
            <a:r>
              <a:rPr lang="uk-UA" dirty="0" err="1" smtClean="0"/>
              <a:t>Кудь</a:t>
            </a:r>
            <a:r>
              <a:rPr lang="uk-UA" dirty="0" smtClean="0"/>
              <a:t> Анастасія 9Б клас вчитель </a:t>
            </a:r>
            <a:r>
              <a:rPr lang="uk-UA" dirty="0" err="1" smtClean="0"/>
              <a:t>Манько</a:t>
            </a:r>
            <a:r>
              <a:rPr lang="uk-UA" dirty="0" smtClean="0"/>
              <a:t> Р.Б.</a:t>
            </a:r>
            <a:endParaRPr lang="ru-RU" dirty="0"/>
          </a:p>
        </p:txBody>
      </p:sp>
      <p:pic>
        <p:nvPicPr>
          <p:cNvPr id="1026" name="Picture 2" descr="H:\DCIM\101MSDCF\DSC027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DCIM\101MSDCF\DSC028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200" y="2635448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93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353</Words>
  <Application>Microsoft Office PowerPoint</Application>
  <PresentationFormat>Экран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Аналіз навчальних досягнень за І семестр 2014/2015 н. р.</vt:lpstr>
      <vt:lpstr>3-4 класи</vt:lpstr>
      <vt:lpstr>5-8 класи</vt:lpstr>
      <vt:lpstr>9-11 класи</vt:lpstr>
      <vt:lpstr>Призери районних олімпіад</vt:lpstr>
      <vt:lpstr>Призери районних олімпіад</vt:lpstr>
      <vt:lpstr>Призери районних олімпіад</vt:lpstr>
      <vt:lpstr>Призери районних олімпіад</vt:lpstr>
      <vt:lpstr>Призери районних олімпіад</vt:lpstr>
      <vt:lpstr>Мовно-літературний конкурс  ім. Т.Г.Шевченка</vt:lpstr>
      <vt:lpstr>Конкурс знавців української мови ім. П.Яцика</vt:lpstr>
      <vt:lpstr>Рейтинг предметів</vt:lpstr>
      <vt:lpstr>Рейтинг предметів</vt:lpstr>
      <vt:lpstr>Рейтинг школи </vt:lpstr>
      <vt:lpstr>Кількість призових місць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</dc:title>
  <dc:creator>Ольга</dc:creator>
  <cp:lastModifiedBy>Ольга</cp:lastModifiedBy>
  <cp:revision>21</cp:revision>
  <dcterms:created xsi:type="dcterms:W3CDTF">2015-01-12T18:31:13Z</dcterms:created>
  <dcterms:modified xsi:type="dcterms:W3CDTF">2015-01-28T11:05:55Z</dcterms:modified>
</cp:coreProperties>
</file>